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8" r:id="rId3"/>
    <p:sldId id="293" r:id="rId4"/>
    <p:sldId id="258" r:id="rId5"/>
    <p:sldId id="259" r:id="rId6"/>
    <p:sldId id="260" r:id="rId7"/>
    <p:sldId id="262" r:id="rId8"/>
    <p:sldId id="298" r:id="rId9"/>
    <p:sldId id="296" r:id="rId10"/>
    <p:sldId id="294" r:id="rId11"/>
    <p:sldId id="295" r:id="rId12"/>
    <p:sldId id="297" r:id="rId13"/>
    <p:sldId id="289" r:id="rId14"/>
    <p:sldId id="290" r:id="rId15"/>
    <p:sldId id="291" r:id="rId16"/>
    <p:sldId id="264" r:id="rId17"/>
    <p:sldId id="265" r:id="rId18"/>
    <p:sldId id="271" r:id="rId19"/>
    <p:sldId id="272" r:id="rId20"/>
    <p:sldId id="299" r:id="rId21"/>
    <p:sldId id="302" r:id="rId22"/>
    <p:sldId id="300" r:id="rId23"/>
    <p:sldId id="303" r:id="rId24"/>
    <p:sldId id="301" r:id="rId25"/>
    <p:sldId id="268" r:id="rId26"/>
    <p:sldId id="304" r:id="rId27"/>
    <p:sldId id="274" r:id="rId28"/>
    <p:sldId id="278" r:id="rId29"/>
    <p:sldId id="305" r:id="rId30"/>
    <p:sldId id="277" r:id="rId31"/>
    <p:sldId id="292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29A"/>
    <a:srgbClr val="D27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5101E-E111-450B-8476-8C92F9B754C2}" type="datetimeFigureOut">
              <a:rPr lang="tr-TR" smtClean="0"/>
              <a:t>08.07.2024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7ED16-F4B5-48C9-952E-5B3AECCA4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112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7ED16-F4B5-48C9-952E-5B3AECCA4138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286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41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61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483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18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92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475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32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03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72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26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577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28586-BDC7-4791-8471-B90FFD9C00EA}" type="datetimeFigureOut">
              <a:rPr lang="tr-TR" smtClean="0"/>
              <a:t>08.07.2024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52D6-F261-4162-AC3B-E82D500DE6F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347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4000">
        <p:split orient="vert"/>
      </p:transition>
    </mc:Choice>
    <mc:Fallback xmlns="">
      <p:transition spd="slow" advTm="4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67544" y="1124746"/>
            <a:ext cx="8496944" cy="2448272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ŞEHİT ABDULLAH TAYYİP OLÇOK</a:t>
            </a:r>
            <a:br>
              <a:rPr lang="tr-T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5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KIZ ANADOLU İMAM HATİP LİSESİ</a:t>
            </a:r>
            <a:br>
              <a:rPr lang="tr-TR" sz="5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tr-TR" sz="5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400800" cy="17526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AMACIMIZ ERDEMLİ GENÇLER </a:t>
            </a:r>
          </a:p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YETİŞTİRMEK OLSUN…</a:t>
            </a:r>
            <a:endParaRPr lang="tr-T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Y2meta.app - CAN ATİLLA Rumeli Hisarı nın Yapılışı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114527"/>
            <a:ext cx="609600" cy="609600"/>
          </a:xfrm>
          <a:prstGeom prst="rect">
            <a:avLst/>
          </a:prstGeom>
        </p:spPr>
      </p:pic>
      <p:pic>
        <p:nvPicPr>
          <p:cNvPr id="9" name="Ses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8" y="1"/>
            <a:ext cx="9149827" cy="6862370"/>
          </a:xfrm>
        </p:spPr>
      </p:pic>
    </p:spTree>
    <p:extLst>
      <p:ext uri="{BB962C8B-B14F-4D97-AF65-F5344CB8AC3E}">
        <p14:creationId xmlns:p14="http://schemas.microsoft.com/office/powerpoint/2010/main" val="6647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92"/>
            <a:ext cx="9149589" cy="6862192"/>
          </a:xfrm>
        </p:spPr>
      </p:pic>
    </p:spTree>
    <p:extLst>
      <p:ext uri="{BB962C8B-B14F-4D97-AF65-F5344CB8AC3E}">
        <p14:creationId xmlns:p14="http://schemas.microsoft.com/office/powerpoint/2010/main" val="37378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324528" cy="7617705"/>
          </a:xfrm>
        </p:spPr>
      </p:pic>
    </p:spTree>
    <p:extLst>
      <p:ext uri="{BB962C8B-B14F-4D97-AF65-F5344CB8AC3E}">
        <p14:creationId xmlns:p14="http://schemas.microsoft.com/office/powerpoint/2010/main" val="35999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605464"/>
          </a:xfrm>
        </p:spPr>
      </p:pic>
    </p:spTree>
    <p:extLst>
      <p:ext uri="{BB962C8B-B14F-4D97-AF65-F5344CB8AC3E}">
        <p14:creationId xmlns:p14="http://schemas.microsoft.com/office/powerpoint/2010/main" val="23361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"/>
            <a:ext cx="9144000" cy="7460882"/>
          </a:xfrm>
        </p:spPr>
      </p:pic>
    </p:spTree>
    <p:extLst>
      <p:ext uri="{BB962C8B-B14F-4D97-AF65-F5344CB8AC3E}">
        <p14:creationId xmlns:p14="http://schemas.microsoft.com/office/powerpoint/2010/main" val="26699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2" y="0"/>
            <a:ext cx="9330612" cy="6858000"/>
          </a:xfrm>
        </p:spPr>
      </p:pic>
    </p:spTree>
    <p:extLst>
      <p:ext uri="{BB962C8B-B14F-4D97-AF65-F5344CB8AC3E}">
        <p14:creationId xmlns:p14="http://schemas.microsoft.com/office/powerpoint/2010/main" val="33799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"/>
            <a:ext cx="9324528" cy="6893349"/>
          </a:xfrm>
        </p:spPr>
      </p:pic>
    </p:spTree>
    <p:extLst>
      <p:ext uri="{BB962C8B-B14F-4D97-AF65-F5344CB8AC3E}">
        <p14:creationId xmlns:p14="http://schemas.microsoft.com/office/powerpoint/2010/main" val="25383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336" cy="6858000"/>
          </a:xfrm>
        </p:spPr>
      </p:pic>
    </p:spTree>
    <p:extLst>
      <p:ext uri="{BB962C8B-B14F-4D97-AF65-F5344CB8AC3E}">
        <p14:creationId xmlns:p14="http://schemas.microsoft.com/office/powerpoint/2010/main" val="10285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238" y="0"/>
            <a:ext cx="11968239" cy="6858000"/>
          </a:xfrm>
        </p:spPr>
      </p:pic>
    </p:spTree>
    <p:extLst>
      <p:ext uri="{BB962C8B-B14F-4D97-AF65-F5344CB8AC3E}">
        <p14:creationId xmlns:p14="http://schemas.microsoft.com/office/powerpoint/2010/main" val="17548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5491" cy="6858000"/>
          </a:xfrm>
        </p:spPr>
      </p:pic>
    </p:spTree>
    <p:extLst>
      <p:ext uri="{BB962C8B-B14F-4D97-AF65-F5344CB8AC3E}">
        <p14:creationId xmlns:p14="http://schemas.microsoft.com/office/powerpoint/2010/main" val="28109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858218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ar-AE" sz="3600" dirty="0" smtClean="0"/>
              <a:t>اِقْرَأْ </a:t>
            </a:r>
            <a:r>
              <a:rPr lang="ar-AE" sz="3600" dirty="0"/>
              <a:t>بِاسْمِ رَبِّكَ الَّذ۪ي خَلَقَۚ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1800" dirty="0" smtClean="0"/>
              <a:t>Muhammed'e </a:t>
            </a:r>
            <a:r>
              <a:rPr lang="tr-TR" sz="1800" dirty="0" err="1"/>
              <a:t>Hira'da</a:t>
            </a:r>
            <a:r>
              <a:rPr lang="tr-TR" sz="1800" dirty="0"/>
              <a:t> ilk vahiy olarak inmiştir: </a:t>
            </a:r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dirty="0" smtClean="0"/>
              <a:t> </a:t>
            </a:r>
            <a:r>
              <a:rPr lang="tr-TR" sz="1800" dirty="0"/>
              <a:t>“Yaratan Rabbinin adıyla oku! </a:t>
            </a:r>
            <a:r>
              <a:rPr lang="tr-TR" sz="1800" dirty="0" smtClean="0"/>
              <a:t> </a:t>
            </a:r>
            <a:r>
              <a:rPr lang="tr-TR" sz="1800" dirty="0"/>
              <a:t>O, insanı bir alaktan yarattı. </a:t>
            </a:r>
            <a:r>
              <a:rPr lang="tr-TR" sz="1800" dirty="0" smtClean="0"/>
              <a:t>Oku</a:t>
            </a:r>
            <a:r>
              <a:rPr lang="tr-TR" sz="1800" dirty="0"/>
              <a:t>! Rabbin sonsuz kerem sahibidir. </a:t>
            </a:r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dirty="0" smtClean="0"/>
              <a:t>Ki </a:t>
            </a:r>
            <a:r>
              <a:rPr lang="tr-TR" sz="1800" dirty="0"/>
              <a:t>O, kalemle yazmayı öğretendir. </a:t>
            </a:r>
            <a:r>
              <a:rPr lang="tr-TR" sz="1800" dirty="0" smtClean="0"/>
              <a:t>İnsana </a:t>
            </a:r>
            <a:r>
              <a:rPr lang="tr-TR" sz="1800" dirty="0"/>
              <a:t>bilmediğini O öğretti.”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30" y="2415273"/>
            <a:ext cx="3547015" cy="356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14:shred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835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594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4632" cy="6858000"/>
          </a:xfrm>
        </p:spPr>
      </p:pic>
    </p:spTree>
    <p:extLst>
      <p:ext uri="{BB962C8B-B14F-4D97-AF65-F5344CB8AC3E}">
        <p14:creationId xmlns:p14="http://schemas.microsoft.com/office/powerpoint/2010/main" val="32779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"/>
            <a:ext cx="9142771" cy="6857078"/>
          </a:xfrm>
        </p:spPr>
      </p:pic>
    </p:spTree>
    <p:extLst>
      <p:ext uri="{BB962C8B-B14F-4D97-AF65-F5344CB8AC3E}">
        <p14:creationId xmlns:p14="http://schemas.microsoft.com/office/powerpoint/2010/main" val="34460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8" y="0"/>
            <a:ext cx="9167727" cy="6875796"/>
          </a:xfrm>
        </p:spPr>
      </p:pic>
    </p:spTree>
    <p:extLst>
      <p:ext uri="{BB962C8B-B14F-4D97-AF65-F5344CB8AC3E}">
        <p14:creationId xmlns:p14="http://schemas.microsoft.com/office/powerpoint/2010/main" val="33948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91135" cy="6858000"/>
          </a:xfrm>
        </p:spPr>
      </p:pic>
    </p:spTree>
    <p:extLst>
      <p:ext uri="{BB962C8B-B14F-4D97-AF65-F5344CB8AC3E}">
        <p14:creationId xmlns:p14="http://schemas.microsoft.com/office/powerpoint/2010/main" val="33517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760"/>
            <a:ext cx="9169012" cy="6876759"/>
          </a:xfrm>
        </p:spPr>
      </p:pic>
    </p:spTree>
    <p:extLst>
      <p:ext uri="{BB962C8B-B14F-4D97-AF65-F5344CB8AC3E}">
        <p14:creationId xmlns:p14="http://schemas.microsoft.com/office/powerpoint/2010/main" val="3278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39793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0" y="-130730"/>
            <a:ext cx="9156429" cy="7096233"/>
          </a:xfrm>
        </p:spPr>
      </p:pic>
    </p:spTree>
    <p:extLst>
      <p:ext uri="{BB962C8B-B14F-4D97-AF65-F5344CB8AC3E}">
        <p14:creationId xmlns:p14="http://schemas.microsoft.com/office/powerpoint/2010/main" val="29482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5" y="-16379"/>
            <a:ext cx="9151075" cy="7244725"/>
          </a:xfrm>
        </p:spPr>
      </p:pic>
    </p:spTree>
    <p:extLst>
      <p:ext uri="{BB962C8B-B14F-4D97-AF65-F5344CB8AC3E}">
        <p14:creationId xmlns:p14="http://schemas.microsoft.com/office/powerpoint/2010/main" val="24961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3" y="-16380"/>
            <a:ext cx="11436572" cy="6858000"/>
          </a:xfrm>
        </p:spPr>
      </p:pic>
    </p:spTree>
    <p:extLst>
      <p:ext uri="{BB962C8B-B14F-4D97-AF65-F5344CB8AC3E}">
        <p14:creationId xmlns:p14="http://schemas.microsoft.com/office/powerpoint/2010/main" val="7988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6" y="0"/>
            <a:ext cx="9614041" cy="6840760"/>
          </a:xfrm>
        </p:spPr>
      </p:pic>
    </p:spTree>
    <p:extLst>
      <p:ext uri="{BB962C8B-B14F-4D97-AF65-F5344CB8AC3E}">
        <p14:creationId xmlns:p14="http://schemas.microsoft.com/office/powerpoint/2010/main" val="37317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" y="-171399"/>
            <a:ext cx="9147092" cy="7961147"/>
          </a:xfrm>
        </p:spPr>
      </p:pic>
    </p:spTree>
    <p:extLst>
      <p:ext uri="{BB962C8B-B14F-4D97-AF65-F5344CB8AC3E}">
        <p14:creationId xmlns:p14="http://schemas.microsoft.com/office/powerpoint/2010/main" val="27505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7" y="0"/>
            <a:ext cx="9362223" cy="6858000"/>
          </a:xfrm>
        </p:spPr>
      </p:pic>
      <p:pic>
        <p:nvPicPr>
          <p:cNvPr id="3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2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53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3043" cy="6858000"/>
          </a:xfrm>
        </p:spPr>
      </p:pic>
    </p:spTree>
    <p:extLst>
      <p:ext uri="{BB962C8B-B14F-4D97-AF65-F5344CB8AC3E}">
        <p14:creationId xmlns:p14="http://schemas.microsoft.com/office/powerpoint/2010/main" val="32128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77743" cy="6858000"/>
          </a:xfrm>
        </p:spPr>
      </p:pic>
    </p:spTree>
    <p:extLst>
      <p:ext uri="{BB962C8B-B14F-4D97-AF65-F5344CB8AC3E}">
        <p14:creationId xmlns:p14="http://schemas.microsoft.com/office/powerpoint/2010/main" val="28406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59463" cy="6858000"/>
          </a:xfrm>
        </p:spPr>
      </p:pic>
      <p:pic>
        <p:nvPicPr>
          <p:cNvPr id="2" name="Y2meta.app - CAN ATİLLA Rumeli Hisarı nın Yapılışı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8036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bg1"/>
            </a:gs>
            <a:gs pos="21000">
              <a:schemeClr val="accent6">
                <a:lumMod val="75000"/>
              </a:schemeClr>
            </a:gs>
            <a:gs pos="6500">
              <a:schemeClr val="accent6">
                <a:lumMod val="75000"/>
              </a:schemeClr>
            </a:gs>
            <a:gs pos="0">
              <a:schemeClr val="bg1"/>
            </a:gs>
            <a:gs pos="33000">
              <a:schemeClr val="bg1"/>
            </a:gs>
            <a:gs pos="45000">
              <a:schemeClr val="accent6">
                <a:lumMod val="75000"/>
              </a:schemeClr>
            </a:gs>
            <a:gs pos="58000">
              <a:schemeClr val="bg1">
                <a:lumMod val="95000"/>
              </a:schemeClr>
            </a:gs>
            <a:gs pos="72000">
              <a:schemeClr val="accent6">
                <a:lumMod val="75000"/>
              </a:schemeClr>
            </a:gs>
            <a:gs pos="81000">
              <a:schemeClr val="bg1"/>
            </a:gs>
            <a:gs pos="91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55858"/>
            <a:ext cx="4930060" cy="68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544" y="11151"/>
            <a:ext cx="10658007" cy="6862906"/>
          </a:xfrm>
        </p:spPr>
      </p:pic>
      <p:pic>
        <p:nvPicPr>
          <p:cNvPr id="2" name="Y2meta.app - CAN ATİLLA Rumeli Hisarı nın Yapılışı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9568" y="5694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7" y="0"/>
            <a:ext cx="11477364" cy="6858000"/>
          </a:xfrm>
        </p:spPr>
      </p:pic>
    </p:spTree>
    <p:extLst>
      <p:ext uri="{BB962C8B-B14F-4D97-AF65-F5344CB8AC3E}">
        <p14:creationId xmlns:p14="http://schemas.microsoft.com/office/powerpoint/2010/main" val="10221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796383" cy="6858000"/>
          </a:xfrm>
        </p:spPr>
      </p:pic>
    </p:spTree>
    <p:extLst>
      <p:ext uri="{BB962C8B-B14F-4D97-AF65-F5344CB8AC3E}">
        <p14:creationId xmlns:p14="http://schemas.microsoft.com/office/powerpoint/2010/main" val="28431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1035923" cy="6858000"/>
          </a:xfrm>
        </p:spPr>
      </p:pic>
    </p:spTree>
    <p:extLst>
      <p:ext uri="{BB962C8B-B14F-4D97-AF65-F5344CB8AC3E}">
        <p14:creationId xmlns:p14="http://schemas.microsoft.com/office/powerpoint/2010/main" val="39867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9392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36265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10873208" cy="8154906"/>
          </a:xfrm>
        </p:spPr>
      </p:pic>
    </p:spTree>
    <p:extLst>
      <p:ext uri="{BB962C8B-B14F-4D97-AF65-F5344CB8AC3E}">
        <p14:creationId xmlns:p14="http://schemas.microsoft.com/office/powerpoint/2010/main" val="9631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Gezint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11</Words>
  <Application>Microsoft Office PowerPoint</Application>
  <PresentationFormat>Ekran Gösterisi (4:3)</PresentationFormat>
  <Paragraphs>5</Paragraphs>
  <Slides>37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38" baseType="lpstr">
      <vt:lpstr>Ofis Teması</vt:lpstr>
      <vt:lpstr>ŞEHİT ABDULLAH TAYYİP OLÇOK KIZ ANADOLU İMAM HATİP LİSESİ </vt:lpstr>
      <vt:lpstr> اِقْرَأْ بِاسْمِ رَبِّكَ الَّذ۪ي خَلَقَۚ Muhammed'e Hira'da ilk vahiy olarak inmiştir:   “Yaratan Rabbinin adıyla oku!  O, insanı bir alaktan yarattı. Oku! Rabbin sonsuz kerem sahibidir.  Ki O, kalemle yazmayı öğretendir. İnsana bilmediğini O öğretti.”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Ayşegül GÖÇER</dc:creator>
  <cp:lastModifiedBy>Ayşegül GÖÇER</cp:lastModifiedBy>
  <cp:revision>35</cp:revision>
  <dcterms:created xsi:type="dcterms:W3CDTF">2024-07-05T11:26:07Z</dcterms:created>
  <dcterms:modified xsi:type="dcterms:W3CDTF">2024-07-08T10:35:47Z</dcterms:modified>
</cp:coreProperties>
</file>